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60" r:id="rId6"/>
    <p:sldId id="267" r:id="rId7"/>
    <p:sldId id="268" r:id="rId8"/>
    <p:sldId id="263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Do Hyeon" panose="020B0600000101010101" charset="-127"/>
      <p:regular r:id="rId14"/>
    </p:embeddedFont>
    <p:embeddedFont>
      <p:font typeface="HY엽서L" panose="02030600000101010101" pitchFamily="18" charset="-127"/>
      <p:regular r:id="rId15"/>
    </p:embeddedFont>
    <p:embeddedFont>
      <p:font typeface="Source Han Sans KR" panose="020B0600000101010101" charset="-127"/>
      <p:regular r:id="rId16"/>
    </p:embeddedFont>
    <p:embeddedFont>
      <p:font typeface="Source Han Sans KR Bold" panose="020B0600000101010101" charset="-127"/>
      <p:regular r:id="rId17"/>
    </p:embeddedFont>
    <p:embeddedFont>
      <p:font typeface="Source Han Sans KR Medium" panose="020B0600000101010101" charset="-127"/>
      <p:regular r:id="rId18"/>
    </p:embeddedFont>
    <p:embeddedFont>
      <p:font typeface="Arial Black" panose="020B0A04020102020204" pitchFamily="34" charset="0"/>
      <p:bold r:id="rId19"/>
    </p:embeddedFont>
    <p:embeddedFont>
      <p:font typeface="Bruno" panose="020B0600000101010101" charset="-79"/>
      <p:regular r:id="rId20"/>
    </p:embeddedFont>
    <p:embeddedFont>
      <p:font typeface="Cascadia Code" panose="020B0609020000020004" pitchFamily="49" charset="0"/>
      <p:regular r:id="rId21"/>
      <p:bold r:id="rId22"/>
      <p:italic r:id="rId23"/>
      <p:boldItalic r:id="rId24"/>
    </p:embeddedFont>
    <p:embeddedFont>
      <p:font typeface="Cascadia Mono" panose="020B0609020000020004" pitchFamily="49" charset="0"/>
      <p:regular r:id="rId25"/>
      <p:bold r:id="rId26"/>
      <p:italic r:id="rId27"/>
      <p:boldItalic r:id="rId28"/>
    </p:embeddedFont>
    <p:embeddedFont>
      <p:font typeface="HY견고딕" panose="02030600000101010101" pitchFamily="18" charset="-127"/>
      <p:regular r:id="rId29"/>
    </p:embeddedFont>
    <p:embeddedFont>
      <p:font typeface="HY엽서M" panose="0203060000010101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MovieInfoAPP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7" name="그림 6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0CCD7D53-B2FC-5BF4-C62C-95CC03E7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3376958"/>
            <a:ext cx="529341" cy="5293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Cascadia Mono" panose="020B0609020000020004" pitchFamily="49" charset="0"/>
              <a:ea typeface="HY엽서M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텍스트 기반의 평점 및 리뷰 제공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그래프 및 데이터 분석 부재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커뮤니티 게시판 형태로 정보가 분산되어 있어 한눈에 보기 어려움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광고성 리뷰 및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별점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조작 가능성이 높아 신뢰도가 낮음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특정 사용자 중심의 의견이 많아 객관적 평가 부족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기존 사이트에서는 예고편 제공이 제한적이며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기능이 없음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819400" y="3075209"/>
            <a:ext cx="13411200" cy="413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admin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전용 리뷰 신고 페이지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해당 유저 탈퇴 및 게시글 삭제 기능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  <a:endParaRPr lang="en-US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실시간 박스오피스 정보 제공</a:t>
            </a:r>
          </a:p>
          <a:p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리뷰 작성 및 추천 기능</a:t>
            </a:r>
          </a:p>
          <a:p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위치 기반 영화관 검색</a:t>
            </a:r>
          </a:p>
          <a:p>
            <a:pPr algn="l">
              <a:lnSpc>
                <a:spcPts val="3655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예고편 보기</a:t>
            </a:r>
            <a:endParaRPr lang="en-US" altLang="ko-KR" sz="2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l">
              <a:lnSpc>
                <a:spcPts val="3655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공공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데이터를 활용한 데이터 관리 및 시각화</a:t>
            </a:r>
            <a:endParaRPr lang="en-US" altLang="ko-KR" sz="2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l">
              <a:lnSpc>
                <a:spcPts val="3655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리뷰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추천수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6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댓글수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조회수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별  순위</a:t>
            </a:r>
            <a:endParaRPr lang="en-US" altLang="ko-KR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3655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신고 리뷰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admin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계정으로 수정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삭제 및 작성자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ID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탈퇴 기능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신뢰도 높은 리뷰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75521D5-52F8-3E67-664F-C81DF98A8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69296"/>
            <a:ext cx="9886950" cy="825288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15A7E619-7B02-5535-F2A3-C9DEDA43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96" y="1040624"/>
            <a:ext cx="68580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F2CCC-80CB-0907-7002-1E5998203789}"/>
              </a:ext>
            </a:extLst>
          </p:cNvPr>
          <p:cNvSpPr txBox="1"/>
          <p:nvPr/>
        </p:nvSpPr>
        <p:spPr>
          <a:xfrm>
            <a:off x="4531067" y="6972300"/>
            <a:ext cx="3444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Comments</a:t>
            </a:r>
          </a:p>
          <a:p>
            <a:r>
              <a:rPr lang="en-US" altLang="ko-KR" dirty="0"/>
              <a:t>Posts</a:t>
            </a:r>
          </a:p>
          <a:p>
            <a:r>
              <a:rPr lang="ko-KR" altLang="en-US" dirty="0" err="1"/>
              <a:t>추첨수</a:t>
            </a:r>
            <a:endParaRPr lang="en-US" altLang="ko-KR" dirty="0"/>
          </a:p>
          <a:p>
            <a:r>
              <a:rPr lang="en-US" altLang="ko-KR" dirty="0"/>
              <a:t>Popcorns = comments*2 + posts*5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7F9C5-5A38-D9F7-6D00-7A05685F0E59}"/>
              </a:ext>
            </a:extLst>
          </p:cNvPr>
          <p:cNvSpPr txBox="1"/>
          <p:nvPr/>
        </p:nvSpPr>
        <p:spPr>
          <a:xfrm>
            <a:off x="7943543" y="6972300"/>
            <a:ext cx="122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Deleted_at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BE0E8-74D5-E8C3-D7EE-B55B6814F6F6}"/>
              </a:ext>
            </a:extLst>
          </p:cNvPr>
          <p:cNvSpPr txBox="1"/>
          <p:nvPr/>
        </p:nvSpPr>
        <p:spPr>
          <a:xfrm>
            <a:off x="4114800" y="3807539"/>
            <a:ext cx="122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Deleted_at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9C6C7-B526-D58B-F555-2C6F3BC07C56}"/>
              </a:ext>
            </a:extLst>
          </p:cNvPr>
          <p:cNvSpPr txBox="1"/>
          <p:nvPr/>
        </p:nvSpPr>
        <p:spPr>
          <a:xfrm>
            <a:off x="13176114" y="5448300"/>
            <a:ext cx="26515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추첨테이블</a:t>
            </a:r>
            <a:endParaRPr lang="en-US" altLang="ko-KR" dirty="0"/>
          </a:p>
          <a:p>
            <a:r>
              <a:rPr lang="ko-KR" altLang="en-US" dirty="0"/>
              <a:t>영화 </a:t>
            </a:r>
            <a:r>
              <a:rPr lang="en-US" altLang="ko-KR" dirty="0"/>
              <a:t>id</a:t>
            </a:r>
          </a:p>
          <a:p>
            <a:r>
              <a:rPr lang="ko-KR" altLang="en-US" dirty="0"/>
              <a:t>영화 제목</a:t>
            </a:r>
            <a:endParaRPr lang="en-US" altLang="ko-KR" dirty="0"/>
          </a:p>
          <a:p>
            <a:r>
              <a:rPr lang="en-US" altLang="ko-KR" dirty="0" err="1"/>
              <a:t>User_id</a:t>
            </a:r>
            <a:endParaRPr lang="en-US" altLang="ko-KR" dirty="0"/>
          </a:p>
          <a:p>
            <a:r>
              <a:rPr lang="en-US" altLang="ko-KR" dirty="0"/>
              <a:t>Popcorns = </a:t>
            </a:r>
            <a:r>
              <a:rPr lang="ko-KR" altLang="en-US" dirty="0"/>
              <a:t>추첨 마다 </a:t>
            </a:r>
            <a:r>
              <a:rPr lang="en-US" altLang="ko-KR" dirty="0"/>
              <a:t>+10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3078416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Python,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Gunicorn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Gevent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1776516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HTML, CSS,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5324720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라이브러리</a:t>
            </a:r>
            <a:r>
              <a:rPr lang="en-US" sz="3999" b="1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pandas, requests, </a:t>
            </a:r>
            <a:r>
              <a:rPr lang="en-US" sz="3999" b="1" dirty="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BeautifulSoup</a:t>
            </a:r>
            <a:endParaRPr lang="en-US" sz="3999" b="1" dirty="0">
              <a:solidFill>
                <a:srgbClr val="92D05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5500425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: </a:t>
            </a:r>
            <a:r>
              <a:rPr lang="en-US" sz="3999" b="1" dirty="0" err="1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Mysql</a:t>
            </a:r>
            <a:endParaRPr lang="en-US" sz="3999" b="1" dirty="0">
              <a:solidFill>
                <a:srgbClr val="00B0F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09EDB7D-2871-AC1B-2037-4F09A90990E0}"/>
              </a:ext>
            </a:extLst>
          </p:cNvPr>
          <p:cNvSpPr/>
          <p:nvPr/>
        </p:nvSpPr>
        <p:spPr>
          <a:xfrm>
            <a:off x="2121568" y="6484749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B28CE9F-AFFD-0081-C593-A308AB8EEFE1}"/>
              </a:ext>
            </a:extLst>
          </p:cNvPr>
          <p:cNvSpPr txBox="1"/>
          <p:nvPr/>
        </p:nvSpPr>
        <p:spPr>
          <a:xfrm>
            <a:off x="2942635" y="6295209"/>
            <a:ext cx="15305669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 :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Kakaomap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Youtube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영화 공공데이터 </a:t>
            </a:r>
            <a:r>
              <a:rPr lang="en-US" altLang="ko-KR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756A4157-7957-43F0-FD49-D4AB6A6D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19162"/>
            <a:ext cx="15487650" cy="844867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8D4605-1941-C69D-D601-3AD7EA41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628381"/>
            <a:ext cx="590550" cy="695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2F3478-B60C-41AC-CCCF-AB96DC4C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3983071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리뷰가 많이 작성 되도록 홍보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3543300"/>
            <a:ext cx="1222116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CC0DF"/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solidFill>
                <a:srgbClr val="0CC0DF"/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4516838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신뢰도 높은 콘텐츠를 위해 자주 관리 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5363632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휴대폰에서도 완전히 호환되게 보완</a:t>
            </a:r>
            <a:endParaRPr lang="en-US" sz="3999" b="1" dirty="0">
              <a:solidFill>
                <a:schemeClr val="bg2">
                  <a:lumMod val="7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1F30212-0B0B-9092-59C2-717B1E985522}"/>
              </a:ext>
            </a:extLst>
          </p:cNvPr>
          <p:cNvSpPr txBox="1"/>
          <p:nvPr/>
        </p:nvSpPr>
        <p:spPr>
          <a:xfrm>
            <a:off x="2923584" y="6339201"/>
            <a:ext cx="797301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영화 흥행예측 시스템</a:t>
            </a:r>
            <a:endParaRPr lang="en-US" sz="3999" b="1" dirty="0">
              <a:solidFill>
                <a:schemeClr val="bg2">
                  <a:lumMod val="7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4C9F3B7-3790-2B81-A0BA-994C898E2458}"/>
              </a:ext>
            </a:extLst>
          </p:cNvPr>
          <p:cNvSpPr txBox="1"/>
          <p:nvPr/>
        </p:nvSpPr>
        <p:spPr>
          <a:xfrm>
            <a:off x="2942634" y="7082071"/>
            <a:ext cx="14507166" cy="5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댓글 수당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2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팝콘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,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리뷰 수당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5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팝콘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, 1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주일에 한번씩 각 리뷰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1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등 팝콘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50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개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, 2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등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30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개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, 3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등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20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개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A5DCD-9E53-F345-7AA9-1B8339199B45}"/>
              </a:ext>
            </a:extLst>
          </p:cNvPr>
          <p:cNvSpPr txBox="1"/>
          <p:nvPr/>
        </p:nvSpPr>
        <p:spPr>
          <a:xfrm>
            <a:off x="2907542" y="7776979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상영중인 영화 흥행 추첨 </a:t>
            </a: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1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번 </a:t>
            </a:r>
            <a:r>
              <a:rPr lang="ko-KR" altLang="en-US" sz="1800" b="1" dirty="0" err="1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추첨할때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10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팝콘</a:t>
            </a:r>
            <a:endParaRPr lang="en-US" altLang="ko-KR" sz="1800" b="1" dirty="0">
              <a:solidFill>
                <a:schemeClr val="bg2">
                  <a:lumMod val="7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1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등 영화 티켓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5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장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sym typeface="Source Han Sans KR Bold"/>
            </a:endParaRP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2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등 영화 티켓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3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장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sym typeface="Source Han Sans KR Bold"/>
            </a:endParaRP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3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등 영화 티켓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1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장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sym typeface="Source Han Sans KR Bold"/>
            </a:endParaRPr>
          </a:p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흥행은 관객수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500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sym typeface="Source Han Sans KR Bold"/>
              </a:rPr>
              <a:t>만명 돌파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595</Words>
  <Application>Microsoft Office PowerPoint</Application>
  <PresentationFormat>사용자 지정</PresentationFormat>
  <Paragraphs>105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6" baseType="lpstr">
      <vt:lpstr>Cascadia Code</vt:lpstr>
      <vt:lpstr>Do Hyeon</vt:lpstr>
      <vt:lpstr>HY엽서L</vt:lpstr>
      <vt:lpstr>Bruno</vt:lpstr>
      <vt:lpstr>맑은 고딕</vt:lpstr>
      <vt:lpstr>Source Han Sans KR Medium</vt:lpstr>
      <vt:lpstr>Arial Black</vt:lpstr>
      <vt:lpstr>Source Han Sans KR Bold</vt:lpstr>
      <vt:lpstr>Calibri</vt:lpstr>
      <vt:lpstr>Arial</vt:lpstr>
      <vt:lpstr>Cascadia Mono</vt:lpstr>
      <vt:lpstr>HY견고딕</vt:lpstr>
      <vt:lpstr>HY엽서M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26</cp:revision>
  <dcterms:created xsi:type="dcterms:W3CDTF">2006-08-16T00:00:00Z</dcterms:created>
  <dcterms:modified xsi:type="dcterms:W3CDTF">2025-02-05T08:19:15Z</dcterms:modified>
  <dc:identifier>DAGbIRtN0Xk</dc:identifier>
</cp:coreProperties>
</file>